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B97"/>
    <a:srgbClr val="3EC1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973"/>
  </p:normalViewPr>
  <p:slideViewPr>
    <p:cSldViewPr snapToGrid="0" snapToObjects="1">
      <p:cViewPr varScale="1">
        <p:scale>
          <a:sx n="153" d="100"/>
          <a:sy n="153" d="100"/>
        </p:scale>
        <p:origin x="1360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3298-9994-5644-8EB9-F9D56F377E8A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F9748-90F9-0745-9C43-BF4051015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8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FF13-9E39-3345-9BD7-B99117E709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E5E52-F5DE-3645-9FC5-0D3EC36FF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CA70CFC-C58B-4846-8885-65D43C2CBF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8EA229-10D3-3D4B-A46D-5CE045736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03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D87DD-43B7-CB4D-8613-34F5CE78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4CBDF-93B1-C541-904A-AE5C9620E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A5BDC7F-835F-AB46-BA70-EC142B20D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26D8E6A-7F30-7644-B7DE-C7DB4FCD1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7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DCC060-5677-6E4D-B103-A4A6DE02BD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16633-3DA9-204C-A086-7B9511A38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3D6EEC1-E8AD-0F40-8AEC-026DC1ECD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56C8343-FD56-2B43-96D2-8430579C9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95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18642-10D0-6741-AD9D-EEEF199FB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38" y="772374"/>
            <a:ext cx="11521440" cy="8738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9860C-1EB0-E041-885B-1DBC40DF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0210555-FCB8-A946-8C3A-D8B2A0048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74C6F06-8882-9540-AA74-ABEAAB243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579C75F-3C58-8B47-B9A9-9223A343D4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0200" y="1134658"/>
            <a:ext cx="11520488" cy="810520"/>
          </a:xfrm>
        </p:spPr>
        <p:txBody>
          <a:bodyPr/>
          <a:lstStyle>
            <a:lvl1pPr fontAlgn="t">
              <a:spcBef>
                <a:spcPts val="0"/>
              </a:spcBef>
              <a:defRPr b="1">
                <a:solidFill>
                  <a:srgbClr val="2D3B97"/>
                </a:solidFill>
              </a:defRPr>
            </a:lvl1pPr>
          </a:lstStyle>
          <a:p>
            <a:pPr lvl="0"/>
            <a:r>
              <a:rPr lang="en-US" dirty="0"/>
              <a:t>Click to edit sub title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9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E3483-B812-2C46-A674-BE679F7A6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E09F0-5E34-BA46-86E6-7D263EF5B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EAE3600-9512-FC4B-B576-9C3B5C5D0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77BADFE-A086-8B40-A229-C1A37A6C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2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BFF71-1B2B-514C-B28D-FD6EAE373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1644C-39DA-254C-9BAA-A9CD5D10E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7194C-846A-B545-A81B-C761FB21D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E18D8B-5213-D94D-A888-4536355D8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541468-14A1-954F-ACC1-0ABEA2207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0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6A92B-2F2B-EC4A-B8CE-DD6996B41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241BC-2FAD-E340-BFBA-338AA61C7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B03D7-6B25-F24E-81B6-768761D1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51BF84-871E-B343-A16A-8A898C18F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9AB623-5A9D-F648-B606-E3EAEA7E3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0C10584-079A-1C47-8700-A2C86D6944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ADD628-548F-B441-9C41-968F091FBF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4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528C7-494E-4244-BA7D-B994B856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1DAB28-98DD-C345-9B91-8358D8609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DD15E8-44CD-2F42-A6C6-0BD1CA559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4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36C7E-0CA5-D54A-A7D0-1C6E3546A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252C9-03AC-1143-A36A-2B464A1DB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92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538C4-3ADA-FB4E-B048-F4069D57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A8D2D-5F53-7B4C-8D1E-063CB3969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BEDC5-BE0E-0243-AE7B-7D950A098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30D71F-69D6-DA4E-BC24-9D481F5A63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F8A3A31-9DD0-CF40-BCB3-7A534B4DD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7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BA97C-5BF7-1E41-A896-F4D93559E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1A1157-B675-844A-B5CA-50A1BA9AF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8667DE-DA80-FF45-B3A5-ECDAE5D71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5AE780-86E6-C64E-8388-99E1497FE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C043260-922C-C147-81CE-09BE18877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5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EF8F33-C4C2-9842-8C42-B2817F38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38" y="772375"/>
            <a:ext cx="11521440" cy="5116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F2836-D20E-D34C-8F06-7FACA392E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738" y="1825625"/>
            <a:ext cx="1152144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02C30-F4A9-E743-AA12-6C3F32DBA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9738" y="6356350"/>
            <a:ext cx="32516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11DB0-2C90-1740-9200-42AC8F234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4202" y="6356350"/>
            <a:ext cx="748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fld id="{AA48DF10-8818-7641-A00E-4C0B991B6B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6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234950" indent="-227013" algn="l" defTabSz="914400" rtl="0" eaLnBrk="1" latinLnBrk="0" hangingPunct="1">
        <a:lnSpc>
          <a:spcPct val="100000"/>
        </a:lnSpc>
        <a:spcBef>
          <a:spcPts val="600"/>
        </a:spcBef>
        <a:buClr>
          <a:srgbClr val="2D3B97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460375" indent="-225425" algn="l" defTabSz="914400" rtl="0" eaLnBrk="1" latinLnBrk="0" hangingPunct="1">
        <a:lnSpc>
          <a:spcPct val="100000"/>
        </a:lnSpc>
        <a:spcBef>
          <a:spcPts val="600"/>
        </a:spcBef>
        <a:buClr>
          <a:srgbClr val="2D3B97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6C2F-8E3A-EC47-94BA-DE5803CC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SCQH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A5191-5735-4649-A622-ED33D30BC5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48DF10-8818-7641-A00E-4C0B991B6BA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6BA3E22A-264F-9E42-B7B0-B5106CA6C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7842" y="19518"/>
            <a:ext cx="1729996" cy="172999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AF7C7AB-B7D7-FF4E-99ED-F1F22E6FFC36}"/>
              </a:ext>
            </a:extLst>
          </p:cNvPr>
          <p:cNvSpPr/>
          <p:nvPr/>
        </p:nvSpPr>
        <p:spPr>
          <a:xfrm>
            <a:off x="329738" y="1646237"/>
            <a:ext cx="2762583" cy="573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D80DCF-20F6-6D43-AE12-DEDE11C0E5AC}"/>
              </a:ext>
            </a:extLst>
          </p:cNvPr>
          <p:cNvSpPr/>
          <p:nvPr/>
        </p:nvSpPr>
        <p:spPr>
          <a:xfrm>
            <a:off x="329738" y="2762364"/>
            <a:ext cx="2762583" cy="573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Complication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17E901-33CE-C84F-82B4-CEBAD8AC5A01}"/>
              </a:ext>
            </a:extLst>
          </p:cNvPr>
          <p:cNvSpPr/>
          <p:nvPr/>
        </p:nvSpPr>
        <p:spPr>
          <a:xfrm>
            <a:off x="329737" y="3882890"/>
            <a:ext cx="2762583" cy="573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975A1D-FBA4-C040-9EE2-6D359E792C6B}"/>
              </a:ext>
            </a:extLst>
          </p:cNvPr>
          <p:cNvSpPr/>
          <p:nvPr/>
        </p:nvSpPr>
        <p:spPr>
          <a:xfrm>
            <a:off x="329737" y="4999017"/>
            <a:ext cx="2762583" cy="573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C575D0A-5A13-D24E-9C06-EAEA97077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342" y="1646827"/>
            <a:ext cx="8138160" cy="731520"/>
          </a:xfrm>
        </p:spPr>
        <p:txBody>
          <a:bodyPr>
            <a:normAutofit/>
          </a:bodyPr>
          <a:lstStyle/>
          <a:p>
            <a:r>
              <a:rPr lang="en-US" sz="1400" dirty="0"/>
              <a:t>Enter situation statement(s) here.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E26561-C118-F942-B3E5-325669F212A6}"/>
              </a:ext>
            </a:extLst>
          </p:cNvPr>
          <p:cNvSpPr/>
          <p:nvPr/>
        </p:nvSpPr>
        <p:spPr>
          <a:xfrm>
            <a:off x="3358342" y="2765790"/>
            <a:ext cx="81381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Enter complication statement(s) here.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F1BE1F5-1FBC-8447-BEF9-FA29D54FEA86}"/>
              </a:ext>
            </a:extLst>
          </p:cNvPr>
          <p:cNvSpPr/>
          <p:nvPr/>
        </p:nvSpPr>
        <p:spPr>
          <a:xfrm>
            <a:off x="3358341" y="3874580"/>
            <a:ext cx="813816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Enter question here.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2EF2F1-432A-D948-A775-1A0473667B8A}"/>
              </a:ext>
            </a:extLst>
          </p:cNvPr>
          <p:cNvSpPr/>
          <p:nvPr/>
        </p:nvSpPr>
        <p:spPr>
          <a:xfrm>
            <a:off x="3358340" y="5018543"/>
            <a:ext cx="81381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Enter hypothesis statement here.</a:t>
            </a:r>
          </a:p>
        </p:txBody>
      </p:sp>
    </p:spTree>
    <p:extLst>
      <p:ext uri="{BB962C8B-B14F-4D97-AF65-F5344CB8AC3E}">
        <p14:creationId xmlns:p14="http://schemas.microsoft.com/office/powerpoint/2010/main" val="25018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6C2F-8E3A-EC47-94BA-DE5803CC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Tree (template 1)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A5191-5735-4649-A622-ED33D30BC5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48DF10-8818-7641-A00E-4C0B991B6BA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6BA3E22A-264F-9E42-B7B0-B5106CA6C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7842" y="19518"/>
            <a:ext cx="1729996" cy="1729996"/>
          </a:xfrm>
          <a:prstGeom prst="rect">
            <a:avLst/>
          </a:prstGeom>
        </p:spPr>
      </p:pic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6BC3E2B-42D9-4D48-B312-D85D831B3DCD}"/>
              </a:ext>
            </a:extLst>
          </p:cNvPr>
          <p:cNvSpPr/>
          <p:nvPr/>
        </p:nvSpPr>
        <p:spPr>
          <a:xfrm>
            <a:off x="457200" y="2799415"/>
            <a:ext cx="3414134" cy="201365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GOVERING QUESTION</a:t>
            </a:r>
          </a:p>
          <a:p>
            <a:pPr algn="ctr"/>
            <a:r>
              <a:rPr lang="en-US" b="1" i="1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9A24225-C9DB-5A4E-A80D-CB5118DBD2CD}"/>
              </a:ext>
            </a:extLst>
          </p:cNvPr>
          <p:cNvSpPr/>
          <p:nvPr/>
        </p:nvSpPr>
        <p:spPr>
          <a:xfrm>
            <a:off x="4993306" y="1420719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1585CC6-039E-8248-A77E-45E4FABBBCE7}"/>
              </a:ext>
            </a:extLst>
          </p:cNvPr>
          <p:cNvSpPr/>
          <p:nvPr/>
        </p:nvSpPr>
        <p:spPr>
          <a:xfrm>
            <a:off x="4993305" y="2262665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E5F7ACA2-AF08-6D47-B405-89BBEE895965}"/>
              </a:ext>
            </a:extLst>
          </p:cNvPr>
          <p:cNvSpPr/>
          <p:nvPr/>
        </p:nvSpPr>
        <p:spPr>
          <a:xfrm>
            <a:off x="4993304" y="3104611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E14E1AF5-523D-D84F-9497-ECE46C881B67}"/>
              </a:ext>
            </a:extLst>
          </p:cNvPr>
          <p:cNvSpPr/>
          <p:nvPr/>
        </p:nvSpPr>
        <p:spPr>
          <a:xfrm>
            <a:off x="4993303" y="3946557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A46C1B07-AED8-D14B-9C15-75DCD1FE1297}"/>
              </a:ext>
            </a:extLst>
          </p:cNvPr>
          <p:cNvSpPr/>
          <p:nvPr/>
        </p:nvSpPr>
        <p:spPr>
          <a:xfrm>
            <a:off x="4993302" y="4788503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DA68511-650F-7848-BFA0-7C959B454FAB}"/>
              </a:ext>
            </a:extLst>
          </p:cNvPr>
          <p:cNvSpPr/>
          <p:nvPr/>
        </p:nvSpPr>
        <p:spPr>
          <a:xfrm>
            <a:off x="4993302" y="5630447"/>
            <a:ext cx="2623099" cy="64008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Enter question here</a:t>
            </a:r>
          </a:p>
        </p:txBody>
      </p: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783F7CF0-F96B-614E-83AB-ABBE8A98E7FD}"/>
              </a:ext>
            </a:extLst>
          </p:cNvPr>
          <p:cNvCxnSpPr>
            <a:cxnSpLocks/>
            <a:stCxn id="22" idx="3"/>
            <a:endCxn id="23" idx="1"/>
          </p:cNvCxnSpPr>
          <p:nvPr/>
        </p:nvCxnSpPr>
        <p:spPr>
          <a:xfrm flipV="1">
            <a:off x="3871334" y="1740759"/>
            <a:ext cx="1121972" cy="2065483"/>
          </a:xfrm>
          <a:prstGeom prst="bentConnector3">
            <a:avLst/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511DF115-41BC-7B45-9C09-4263892C8AC1}"/>
              </a:ext>
            </a:extLst>
          </p:cNvPr>
          <p:cNvCxnSpPr>
            <a:cxnSpLocks/>
            <a:stCxn id="22" idx="3"/>
            <a:endCxn id="24" idx="1"/>
          </p:cNvCxnSpPr>
          <p:nvPr/>
        </p:nvCxnSpPr>
        <p:spPr>
          <a:xfrm flipV="1">
            <a:off x="3871334" y="2582705"/>
            <a:ext cx="1121971" cy="1223537"/>
          </a:xfrm>
          <a:prstGeom prst="bentConnector3">
            <a:avLst/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EDF5C17E-A926-854A-9DF6-438CBCF9956F}"/>
              </a:ext>
            </a:extLst>
          </p:cNvPr>
          <p:cNvCxnSpPr>
            <a:cxnSpLocks/>
            <a:stCxn id="22" idx="3"/>
            <a:endCxn id="25" idx="1"/>
          </p:cNvCxnSpPr>
          <p:nvPr/>
        </p:nvCxnSpPr>
        <p:spPr>
          <a:xfrm flipV="1">
            <a:off x="3871334" y="3424651"/>
            <a:ext cx="1121970" cy="381591"/>
          </a:xfrm>
          <a:prstGeom prst="bentConnector3">
            <a:avLst/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3E887A2D-9D05-D547-9B6D-7989422B3F60}"/>
              </a:ext>
            </a:extLst>
          </p:cNvPr>
          <p:cNvCxnSpPr>
            <a:cxnSpLocks/>
            <a:stCxn id="22" idx="3"/>
            <a:endCxn id="26" idx="1"/>
          </p:cNvCxnSpPr>
          <p:nvPr/>
        </p:nvCxnSpPr>
        <p:spPr>
          <a:xfrm>
            <a:off x="3871334" y="3806242"/>
            <a:ext cx="1121969" cy="460355"/>
          </a:xfrm>
          <a:prstGeom prst="bentConnector3">
            <a:avLst/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3B8F7A03-E585-8449-978B-B58CDD13948A}"/>
              </a:ext>
            </a:extLst>
          </p:cNvPr>
          <p:cNvCxnSpPr>
            <a:cxnSpLocks/>
            <a:stCxn id="22" idx="3"/>
            <a:endCxn id="27" idx="1"/>
          </p:cNvCxnSpPr>
          <p:nvPr/>
        </p:nvCxnSpPr>
        <p:spPr>
          <a:xfrm>
            <a:off x="3871334" y="3806242"/>
            <a:ext cx="1121968" cy="1302301"/>
          </a:xfrm>
          <a:prstGeom prst="bentConnector3">
            <a:avLst/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3E36719F-4E22-B04D-8D74-9013DA74B431}"/>
              </a:ext>
            </a:extLst>
          </p:cNvPr>
          <p:cNvCxnSpPr>
            <a:cxnSpLocks/>
            <a:stCxn id="22" idx="3"/>
            <a:endCxn id="28" idx="1"/>
          </p:cNvCxnSpPr>
          <p:nvPr/>
        </p:nvCxnSpPr>
        <p:spPr>
          <a:xfrm>
            <a:off x="3871334" y="3806242"/>
            <a:ext cx="1121968" cy="2144245"/>
          </a:xfrm>
          <a:prstGeom prst="bentConnector3">
            <a:avLst>
              <a:gd name="adj1" fmla="val 50000"/>
            </a:avLst>
          </a:prstGeom>
          <a:ln>
            <a:solidFill>
              <a:srgbClr val="1413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F48E72D-C3FB-2046-96F6-452BDE331A88}"/>
              </a:ext>
            </a:extLst>
          </p:cNvPr>
          <p:cNvSpPr/>
          <p:nvPr/>
        </p:nvSpPr>
        <p:spPr>
          <a:xfrm>
            <a:off x="7653880" y="1450297"/>
            <a:ext cx="4197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FC18546-E654-D347-BC82-DE23905E02D3}"/>
              </a:ext>
            </a:extLst>
          </p:cNvPr>
          <p:cNvSpPr/>
          <p:nvPr/>
        </p:nvSpPr>
        <p:spPr>
          <a:xfrm>
            <a:off x="7653880" y="2220451"/>
            <a:ext cx="41972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BFE7462-ACAA-6B4C-8CF8-479A2010C941}"/>
              </a:ext>
            </a:extLst>
          </p:cNvPr>
          <p:cNvSpPr/>
          <p:nvPr/>
        </p:nvSpPr>
        <p:spPr>
          <a:xfrm>
            <a:off x="7664965" y="3076470"/>
            <a:ext cx="419729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A1D6338-2A74-BF4B-958D-E4E8A5D29908}"/>
              </a:ext>
            </a:extLst>
          </p:cNvPr>
          <p:cNvSpPr/>
          <p:nvPr/>
        </p:nvSpPr>
        <p:spPr>
          <a:xfrm>
            <a:off x="7664964" y="4040711"/>
            <a:ext cx="4197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2727A-D6DA-0441-A2A7-64592DAE44F0}"/>
              </a:ext>
            </a:extLst>
          </p:cNvPr>
          <p:cNvSpPr/>
          <p:nvPr/>
        </p:nvSpPr>
        <p:spPr>
          <a:xfrm>
            <a:off x="7664963" y="4858704"/>
            <a:ext cx="4197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71E3804-0855-9247-A8FB-BD9D94D26E1B}"/>
              </a:ext>
            </a:extLst>
          </p:cNvPr>
          <p:cNvSpPr/>
          <p:nvPr/>
        </p:nvSpPr>
        <p:spPr>
          <a:xfrm>
            <a:off x="7664963" y="5760236"/>
            <a:ext cx="4197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Enter questions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3500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4" grpId="0"/>
      <p:bldP spid="35" grpId="0"/>
      <p:bldP spid="40" grpId="0"/>
      <p:bldP spid="41" grpId="0"/>
      <p:bldP spid="42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6C2F-8E3A-EC47-94BA-DE5803CC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Tree (template 2)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A5191-5735-4649-A622-ED33D30BC5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48DF10-8818-7641-A00E-4C0B991B6BA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6BA3E22A-264F-9E42-B7B0-B5106CA6C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7842" y="19518"/>
            <a:ext cx="1729996" cy="1729996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14F4405-A271-6D4B-B152-430C8FDB6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946684"/>
              </p:ext>
            </p:extLst>
          </p:nvPr>
        </p:nvGraphicFramePr>
        <p:xfrm>
          <a:off x="340822" y="1646237"/>
          <a:ext cx="11510356" cy="384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0116">
                  <a:extLst>
                    <a:ext uri="{9D8B030D-6E8A-4147-A177-3AD203B41FA5}">
                      <a16:colId xmlns:a16="http://schemas.microsoft.com/office/drawing/2014/main" val="4033753278"/>
                    </a:ext>
                  </a:extLst>
                </a:gridCol>
                <a:gridCol w="4770120">
                  <a:extLst>
                    <a:ext uri="{9D8B030D-6E8A-4147-A177-3AD203B41FA5}">
                      <a16:colId xmlns:a16="http://schemas.microsoft.com/office/drawing/2014/main" val="3653104489"/>
                    </a:ext>
                  </a:extLst>
                </a:gridCol>
                <a:gridCol w="4770120">
                  <a:extLst>
                    <a:ext uri="{9D8B030D-6E8A-4147-A177-3AD203B41FA5}">
                      <a16:colId xmlns:a16="http://schemas.microsoft.com/office/drawing/2014/main" val="491096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GOVERNING QUESTION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QUESTIONS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SUB-QUESTIONS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428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Enter questions here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499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Enter questions here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1824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Enter questions here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559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Enter questions here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42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 question here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Enter questions here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718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040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146</Words>
  <Application>Microsoft Macintosh PowerPoint</Application>
  <PresentationFormat>Widescreen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Lato</vt:lpstr>
      <vt:lpstr>Office Theme</vt:lpstr>
      <vt:lpstr>SCQH</vt:lpstr>
      <vt:lpstr>Issue Tree (template 1)</vt:lpstr>
      <vt:lpstr>Issue Tree (template 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Masterclass Week One</dc:title>
  <dc:subject/>
  <dc:creator>Chad C. Eckes</dc:creator>
  <cp:keywords/>
  <dc:description/>
  <cp:lastModifiedBy>Chad C. Eckes</cp:lastModifiedBy>
  <cp:revision>50</cp:revision>
  <dcterms:created xsi:type="dcterms:W3CDTF">2020-10-21T15:44:46Z</dcterms:created>
  <dcterms:modified xsi:type="dcterms:W3CDTF">2021-01-08T02:29:42Z</dcterms:modified>
  <cp:category/>
</cp:coreProperties>
</file>